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790">
          <p15:clr>
            <a:srgbClr val="A4A3A4"/>
          </p15:clr>
        </p15:guide>
        <p15:guide id="2" pos="3763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14540" autoAdjust="0"/>
    <p:restoredTop sz="94694"/>
  </p:normalViewPr>
  <p:slideViewPr>
    <p:cSldViewPr snapToGrid="0" snapToObjects="1" showGuides="1">
      <p:cViewPr varScale="1">
        <p:scale>
          <a:sx n="161" d="100"/>
          <a:sy n="161" d="100"/>
        </p:scale>
        <p:origin x="1776" y="200"/>
      </p:cViewPr>
      <p:guideLst>
        <p:guide orient="horz" pos="1790"/>
        <p:guide pos="3763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F02A38-9571-8943-B1EC-5DD787849B1C}" type="datetimeFigureOut">
              <a:rPr lang="en-US" smtClean="0"/>
              <a:t>2/17/23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3F4635-328A-4942-B933-9316327A6A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37606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F02A38-9571-8943-B1EC-5DD787849B1C}" type="datetimeFigureOut">
              <a:rPr lang="en-US" smtClean="0"/>
              <a:t>2/17/23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3F4635-328A-4942-B933-9316327A6A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52296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F02A38-9571-8943-B1EC-5DD787849B1C}" type="datetimeFigureOut">
              <a:rPr lang="en-US" smtClean="0"/>
              <a:t>2/17/23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3F4635-328A-4942-B933-9316327A6A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72265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F02A38-9571-8943-B1EC-5DD787849B1C}" type="datetimeFigureOut">
              <a:rPr lang="en-US" smtClean="0"/>
              <a:t>2/17/23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3F4635-328A-4942-B933-9316327A6A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1340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F02A38-9571-8943-B1EC-5DD787849B1C}" type="datetimeFigureOut">
              <a:rPr lang="en-US" smtClean="0"/>
              <a:t>2/17/23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3F4635-328A-4942-B933-9316327A6A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5846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F02A38-9571-8943-B1EC-5DD787849B1C}" type="datetimeFigureOut">
              <a:rPr lang="en-US" smtClean="0"/>
              <a:t>2/17/23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3F4635-328A-4942-B933-9316327A6A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64313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F02A38-9571-8943-B1EC-5DD787849B1C}" type="datetimeFigureOut">
              <a:rPr lang="en-US" smtClean="0"/>
              <a:t>2/17/23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3F4635-328A-4942-B933-9316327A6A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85177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F02A38-9571-8943-B1EC-5DD787849B1C}" type="datetimeFigureOut">
              <a:rPr lang="en-US" smtClean="0"/>
              <a:t>2/17/23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3F4635-328A-4942-B933-9316327A6A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2968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F02A38-9571-8943-B1EC-5DD787849B1C}" type="datetimeFigureOut">
              <a:rPr lang="en-US" smtClean="0"/>
              <a:t>2/17/23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3F4635-328A-4942-B933-9316327A6A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46551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F02A38-9571-8943-B1EC-5DD787849B1C}" type="datetimeFigureOut">
              <a:rPr lang="en-US" smtClean="0"/>
              <a:t>2/17/23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3F4635-328A-4942-B933-9316327A6A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81012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F02A38-9571-8943-B1EC-5DD787849B1C}" type="datetimeFigureOut">
              <a:rPr lang="en-US" smtClean="0"/>
              <a:t>2/17/23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3F4635-328A-4942-B933-9316327A6A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76157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F02A38-9571-8943-B1EC-5DD787849B1C}" type="datetimeFigureOut">
              <a:rPr lang="en-US" smtClean="0"/>
              <a:t>2/17/23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3F4635-328A-4942-B933-9316327A6A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706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53D3CA07-8AF5-E145-93F2-88A9D985596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" y="3137"/>
            <a:ext cx="9143995" cy="5140363"/>
          </a:xfrm>
          <a:prstGeom prst="rect">
            <a:avLst/>
          </a:prstGeom>
        </p:spPr>
      </p:pic>
      <p:sp>
        <p:nvSpPr>
          <p:cNvPr id="5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51435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547F808-593E-1F4F-B56E-D863A2197B5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95548" y="185190"/>
            <a:ext cx="2745259" cy="16383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68184D7-BB81-568E-636B-EAFA38A384F1}"/>
              </a:ext>
            </a:extLst>
          </p:cNvPr>
          <p:cNvSpPr txBox="1"/>
          <p:nvPr/>
        </p:nvSpPr>
        <p:spPr>
          <a:xfrm>
            <a:off x="3077155" y="111318"/>
            <a:ext cx="587139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</a:rPr>
              <a:t>Welcome to a rare opportunity to learn about the future of the Internet directly from the next generation of Internet leaders. Members of the </a:t>
            </a:r>
            <a:r>
              <a:rPr lang="en-US" sz="1600" dirty="0" err="1">
                <a:solidFill>
                  <a:schemeClr val="bg1"/>
                </a:solidFill>
              </a:rPr>
              <a:t>NextGen@ICANN</a:t>
            </a:r>
            <a:r>
              <a:rPr lang="en-US" sz="1600" dirty="0">
                <a:solidFill>
                  <a:schemeClr val="bg1"/>
                </a:solidFill>
              </a:rPr>
              <a:t> program will be delivering rapid-fire presentations that are 5-10 minutes in length. Each presentation showcases the impressive work being done by members of the program. Thank you for your support! </a:t>
            </a:r>
          </a:p>
          <a:p>
            <a:endParaRPr lang="en-US" sz="1600" dirty="0">
              <a:solidFill>
                <a:schemeClr val="bg1"/>
              </a:solidFill>
            </a:endParaRPr>
          </a:p>
          <a:p>
            <a:r>
              <a:rPr lang="en-US" sz="1600" dirty="0">
                <a:solidFill>
                  <a:schemeClr val="bg1"/>
                </a:solidFill>
              </a:rPr>
              <a:t>				 Monday 13 March Part 1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DAD50CD-5277-99DA-0844-B86FF43B9284}"/>
              </a:ext>
            </a:extLst>
          </p:cNvPr>
          <p:cNvSpPr txBox="1"/>
          <p:nvPr/>
        </p:nvSpPr>
        <p:spPr>
          <a:xfrm>
            <a:off x="3077155" y="2281602"/>
            <a:ext cx="5605669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>
                <a:solidFill>
                  <a:schemeClr val="bg1"/>
                </a:solidFill>
              </a:rPr>
              <a:t>Rómulo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Chacín</a:t>
            </a:r>
            <a:r>
              <a:rPr lang="en-US" sz="1400" dirty="0">
                <a:solidFill>
                  <a:schemeClr val="bg1"/>
                </a:solidFill>
              </a:rPr>
              <a:t> González		Country of Residence 	Argentina</a:t>
            </a:r>
          </a:p>
          <a:p>
            <a:r>
              <a:rPr lang="en-US" sz="1400" dirty="0">
                <a:solidFill>
                  <a:schemeClr val="bg1"/>
                </a:solidFill>
              </a:rPr>
              <a:t>Santiago Fernández Ruiz		Country of Residence 	Argentina Pedro Lana 				Country of Residence 	Brazil</a:t>
            </a:r>
          </a:p>
          <a:p>
            <a:r>
              <a:rPr lang="en-US" sz="1400" dirty="0">
                <a:solidFill>
                  <a:schemeClr val="bg1"/>
                </a:solidFill>
              </a:rPr>
              <a:t>Carolina Araujo				Country of Residence 	Brazil</a:t>
            </a:r>
          </a:p>
          <a:p>
            <a:r>
              <a:rPr lang="en-US" sz="1400" dirty="0">
                <a:solidFill>
                  <a:schemeClr val="bg1"/>
                </a:solidFill>
              </a:rPr>
              <a:t>Yaiza González				Country of Residence 	Panama</a:t>
            </a:r>
          </a:p>
          <a:p>
            <a:r>
              <a:rPr lang="en-US" sz="1400" dirty="0">
                <a:solidFill>
                  <a:schemeClr val="bg1"/>
                </a:solidFill>
              </a:rPr>
              <a:t>Hannah Frank				Country of Residence 	Argentina</a:t>
            </a:r>
          </a:p>
          <a:p>
            <a:endParaRPr lang="en-US" sz="1400" dirty="0">
              <a:solidFill>
                <a:schemeClr val="bg1"/>
              </a:solidFill>
            </a:endParaRPr>
          </a:p>
          <a:p>
            <a:endParaRPr lang="en-US" sz="1400" dirty="0">
              <a:solidFill>
                <a:schemeClr val="bg1"/>
              </a:solidFill>
            </a:endParaRPr>
          </a:p>
          <a:p>
            <a:endParaRPr lang="en-US" sz="1400" dirty="0">
              <a:solidFill>
                <a:schemeClr val="bg1"/>
              </a:solidFill>
            </a:endParaRPr>
          </a:p>
          <a:p>
            <a:endParaRPr lang="en-US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56661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ICANNPowerpointMiniTemplate16x9</Template>
  <TotalTime>1504</TotalTime>
  <Words>135</Words>
  <Application>Microsoft Macintosh PowerPoint</Application>
  <PresentationFormat>On-screen Show (16:9)</PresentationFormat>
  <Paragraphs>10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3" baseType="lpstr">
      <vt:lpstr>Arial</vt:lpstr>
      <vt:lpstr>Office Theme</vt:lpstr>
      <vt:lpstr>PowerPoint Presentation</vt:lpstr>
    </vt:vector>
  </TitlesOfParts>
  <Company>ICANN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Jana Juginovic</dc:creator>
  <cp:lastModifiedBy>Deborah Escalera</cp:lastModifiedBy>
  <cp:revision>65</cp:revision>
  <dcterms:created xsi:type="dcterms:W3CDTF">2015-01-12T05:04:12Z</dcterms:created>
  <dcterms:modified xsi:type="dcterms:W3CDTF">2023-02-17T19:16:05Z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ffisync_ServerID">
    <vt:lpwstr>f1a3e59a-4990-4d5e-9ace-4d146556dde0</vt:lpwstr>
  </property>
  <property fmtid="{D5CDD505-2E9C-101B-9397-08002B2CF9AE}" pid="3" name="Jive_LatestUserAccountName">
    <vt:lpwstr>deborah.escalera@icann.org</vt:lpwstr>
  </property>
  <property fmtid="{D5CDD505-2E9C-101B-9397-08002B2CF9AE}" pid="4" name="Offisync_UniqueId">
    <vt:lpwstr>43893</vt:lpwstr>
  </property>
  <property fmtid="{D5CDD505-2E9C-101B-9397-08002B2CF9AE}" pid="5" name="Offisync_ProviderInitializationData">
    <vt:lpwstr>https://wecann.icann.org</vt:lpwstr>
  </property>
  <property fmtid="{D5CDD505-2E9C-101B-9397-08002B2CF9AE}" pid="6" name="Jive_VersionGuid">
    <vt:lpwstr>4574be2a-61a8-4f67-8a5e-30c297aaddc7</vt:lpwstr>
  </property>
  <property fmtid="{D5CDD505-2E9C-101B-9397-08002B2CF9AE}" pid="7" name="Offisync_UpdateToken">
    <vt:lpwstr>1</vt:lpwstr>
  </property>
</Properties>
</file>